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132" autoAdjust="0"/>
    <p:restoredTop sz="94576" autoAdjust="0"/>
  </p:normalViewPr>
  <p:slideViewPr>
    <p:cSldViewPr>
      <p:cViewPr>
        <p:scale>
          <a:sx n="84" d="100"/>
          <a:sy n="84" d="100"/>
        </p:scale>
        <p:origin x="-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B25B-C4DB-46D9-A4A3-4672E9276DF9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3E62-DC67-4404-B16A-172223F0D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A3A0-E290-4B65-8C1C-373D7A60FCBC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4FFC-6AD1-4EF6-AFE3-C3BEA3A14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31C9-2550-4606-B189-60E417280AF4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8DC7-D4DA-4D0C-8F54-399F58BA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B6EC-AF2F-4806-A197-F8F49C89DB2F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0440-9693-4C40-A6E4-64433F2A8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F908-5594-4C6D-B6F6-572986289EF7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29C8-931C-4EC3-A68A-7703EE16B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E9D-4103-4CBC-AA7A-B027EFD2BCB0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A748-65E3-468A-A64E-F60EC869D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E75A-C0E4-4BB2-96D5-143D89066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82D6-E489-4E51-BE22-D8C91B4C09D3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155F-CFF7-47E7-9085-FBF1F3838D68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23C9C-E771-4472-9EDA-B4746481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AFA7-4748-45B0-9CBC-6C5CD019E0B6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9115-2EC8-4838-8F18-75E61AD45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88C4-BC2D-458D-9B0D-C18658F00994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F762-A949-40B5-B367-6F7920F27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EF60-D301-428B-A491-FB39A98A6960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2D19-9100-4885-89F1-54FED6FA7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DAAED-EC95-4EDB-9C18-508A3FBB620A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ECDCF-1CA8-4068-A2CB-6593F89FB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E:\Pictures\fgfg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857375"/>
            <a:ext cx="13668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5643578"/>
            <a:ext cx="55007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Преснікова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Ірина (10 кл.)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68538" y="393382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03550" y="4210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RR</a:t>
            </a:r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11500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6536" y="3762357"/>
            <a:ext cx="4071966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Комісаренко</a:t>
            </a:r>
            <a:r>
              <a:rPr lang="uk-UA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Леонід Леонідович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 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258888" y="35242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Підпроект “Патріоти на захисті Батьківщини”</a:t>
            </a:r>
            <a:endParaRPr lang="ru-RU" sz="2400" b="1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258888" y="5002213"/>
            <a:ext cx="6697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/>
              <a:t>Виконала учениця Рогівської ЗОШ І-ІІІ ступенів</a:t>
            </a:r>
            <a:endParaRPr lang="ru-RU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E:\Усі фото\АТО\DSCN8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000375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000109"/>
            <a:ext cx="850112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Це наш ідеал громадянина – патріота!</a:t>
            </a:r>
            <a:endParaRPr lang="ru-RU" sz="5400" b="1" dirty="0">
              <a:ln w="3155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:\Pictures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32861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0496" y="751344"/>
            <a:ext cx="4143404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Вже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не один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рік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поспіль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наша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країна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переживає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не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найкращі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часи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.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Наші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солдати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мужньо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та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відважно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не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жаліючи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себе,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боронять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нашу державу, просто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виривають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її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з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«</a:t>
            </a:r>
            <a:r>
              <a:rPr lang="uk-UA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лап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»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ненависного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ворога.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Саме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в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цей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час ми, як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ніколи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маємо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об’єднатися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щоб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перемогти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агресора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. Ми просто не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маємо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права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залишатися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осторонь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Єднаймося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!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Братаймося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!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Живімо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на благо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Батьківщини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та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світлого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майбутнього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щоб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кожна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дитини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була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затятим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патріотом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щоб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з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кожного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учня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виріс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свідомий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син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своєї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країни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Громадянин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з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великої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букви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який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знає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ціну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свободі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людським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почуттям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та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цінностям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;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людина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, яка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ніколи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не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покине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ближнього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в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біді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і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стане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надійною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опорою та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захистом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для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свого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народу.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C:\Users\user\Downloads\images (9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43576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43570" y="571481"/>
            <a:ext cx="250033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21 листопада 2013 року на Майдані Незалежності у Києві розпочалась нова історія незалежної України, яка кардинально змінить долі українців. </a:t>
            </a:r>
            <a:r>
              <a:rPr lang="uk-UA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“Революція</a:t>
            </a:r>
            <a:r>
              <a:rPr lang="uk-UA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гідності”</a:t>
            </a:r>
            <a:r>
              <a:rPr lang="uk-UA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 – саме під такою назвою ми назавжди  </a:t>
            </a:r>
            <a:r>
              <a:rPr lang="uk-UA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запам</a:t>
            </a:r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’</a:t>
            </a:r>
            <a:r>
              <a:rPr lang="uk-UA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ятаємо</a:t>
            </a:r>
            <a:r>
              <a:rPr lang="uk-UA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 ті страшні та криваві події, коли гинули безневинні люди.  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1480"/>
            <a:ext cx="442915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Як все починалось?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86124"/>
            <a:ext cx="4572032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У жовтні , спікер ВР Олександр Турчинов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Підписав указ про початок АТО на Сході, адже  саме на початку квітня була проголошена так звана ДНР і почастішали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Сутички між сепаратистами і </a:t>
            </a:r>
            <a:r>
              <a:rPr lang="uk-UA" sz="16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силовиками</a:t>
            </a: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За цей час вся країна дізналась, що таке  </a:t>
            </a:r>
            <a:r>
              <a:rPr lang="uk-UA" sz="16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“Ілловайський</a:t>
            </a: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16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котел”</a:t>
            </a: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, чого варте </a:t>
            </a:r>
            <a:r>
              <a:rPr lang="uk-UA" sz="16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парамир</a:t>
            </a:r>
            <a:r>
              <a:rPr lang="en-US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’</a:t>
            </a: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я з терористами і у скільки обходиться війна.  І це лише маленька частина всіх фактів, що відбуваються в Україні.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Наші хлопці були змушені прощатися з сім</a:t>
            </a:r>
            <a:r>
              <a:rPr lang="en-US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’</a:t>
            </a: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ями і вирушати на війну.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Нехай вас береже Бог!  </a:t>
            </a:r>
            <a:endParaRPr lang="ru-RU" sz="1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072063" y="571500"/>
            <a:ext cx="714375" cy="4841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378384">
            <a:off x="6000750" y="5459413"/>
            <a:ext cx="714375" cy="4857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9586" y="584180"/>
            <a:ext cx="4643469" cy="5072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Так само, як і багато інших бійців в зоні АТО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побували і наші односельчани.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Це – наша Гордість.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Ми будемо вдячні цим мужнім людям довіку,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вони оберігали наш мирний сон.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Сьогоднішня наша історія про мужню та вольову людину,  нашого захисника та земляка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u="sng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Комісаренка</a:t>
            </a:r>
            <a:r>
              <a:rPr lang="uk-UA" sz="2000" b="1" u="sng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uk-UA" sz="2000" b="1" u="sng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леоніда</a:t>
            </a:r>
            <a:r>
              <a:rPr lang="uk-UA" sz="2000" b="1" u="sng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uk-UA" sz="2000" b="1" u="sng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леонідовича</a:t>
            </a:r>
            <a:r>
              <a:rPr lang="uk-UA" sz="2000" b="1" u="sng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</a:t>
            </a:r>
            <a:endParaRPr lang="ru-RU" sz="2000" b="1" u="sng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6386" name="Picture 2" descr="011120146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857375"/>
            <a:ext cx="3228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Усі фото\АТО\Фото-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2946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60861" y="882632"/>
            <a:ext cx="4071966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Комісаренко</a:t>
            </a:r>
            <a:r>
              <a:rPr lang="uk-UA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Леонід Леонідович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 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596" y="1714488"/>
            <a:ext cx="835821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uk-UA" sz="20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Народився 8 серпня 1970 року в с. Кам’янка</a:t>
            </a:r>
            <a:endParaRPr lang="ru-RU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>
              <a:defRPr/>
            </a:pPr>
            <a:r>
              <a:rPr lang="uk-UA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Апостоловського</a:t>
            </a: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 району,</a:t>
            </a:r>
            <a:endParaRPr lang="ru-RU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Дніпропетровської області </a:t>
            </a:r>
            <a:endParaRPr lang="ru-RU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Перебував у зоні </a:t>
            </a:r>
            <a:r>
              <a:rPr lang="uk-UA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Ато</a:t>
            </a: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 з 2014 по 2015 рр.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службі зарекомендував себе як свідомий 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громадянин, 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захисник своєї країни, 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також, як чесна та віддана справі людина. 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Отримав звання 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старшого солдата. 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закінченню служби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був нагороджений нагрудним знаком</a:t>
            </a:r>
          </a:p>
          <a:p>
            <a:pPr algn="r" eaLnBrk="0" hangingPunct="0">
              <a:defRPr/>
            </a:pP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“Учасник</a:t>
            </a: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АТО”</a:t>
            </a:r>
            <a:r>
              <a:rPr lang="uk-UA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uk-UA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Усі фото\АТО\IMG_20141109_115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571500"/>
            <a:ext cx="4191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478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329" y="2967335"/>
            <a:ext cx="22474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endParaRPr lang="ru-RU" sz="1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785813" y="928688"/>
            <a:ext cx="3143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Комісаренко Леонід Леонідович народився в селі Кам</a:t>
            </a:r>
            <a:r>
              <a:rPr lang="ru-RU">
                <a:latin typeface="Constantia" pitchFamily="18" charset="0"/>
              </a:rPr>
              <a:t>’</a:t>
            </a:r>
            <a:r>
              <a:rPr lang="uk-UA">
                <a:latin typeface="Constantia" pitchFamily="18" charset="0"/>
              </a:rPr>
              <a:t>янка Апостоловського району на Дніпропетровщині. Закінчив восьмирічну школу у селі Роги з 1977 року по 1985 р., а вже  старші класи, 9-10, відвідував у селі Молодецьке до 1987 р.. Далі вступив до Смілянського технічного училища на спеціальність вантажника радіоапаратури і електротехніки, провчився там 1 рік. </a:t>
            </a:r>
            <a:endParaRPr lang="ru-RU">
              <a:latin typeface="Constantia" pitchFamily="18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857750" y="3000375"/>
            <a:ext cx="40719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>
                <a:ea typeface="Times New Roman" pitchFamily="18" charset="0"/>
                <a:cs typeface="Calibri" pitchFamily="34" charset="0"/>
              </a:rPr>
              <a:t>Після навчання призвали служити до армії в прикордонні війська, відслужив на Фінському кордоні 2 роки. Після демобілізації, через деякий період знайшлась робота в Рогівському сільському будинку культури, на посаду завідуючого, де працює й понині. Паралельно навчався в Канівському училищі культури, а вже потім в Уманському державному педагогічному університеті ім. Павла Тичини за спеціальністю вчитель музики, викладач етики й естетики та культурології. </a:t>
            </a:r>
          </a:p>
          <a:p>
            <a:r>
              <a:rPr lang="uk-UA" sz="1400">
                <a:ea typeface="Times New Roman" pitchFamily="18" charset="0"/>
                <a:cs typeface="Calibri" pitchFamily="34" charset="0"/>
              </a:rPr>
              <a:t>Закінчив університет у 2006 році.</a:t>
            </a:r>
            <a:endParaRPr lang="uk-UA"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Усі фото\АТО\Фото0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214813" y="285750"/>
            <a:ext cx="435768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У червні 2014 року, у зв'язку з ситуацією на сході, як і багато свідомих громадян, пішов боронити нашу державу, захищати мирне небо над головою, в зону антитерористичної операції. Потрапив на кордон. Як каже Леонід Леонідович: -« Минуле солдата прикордонних військ, дуже згодилось». Боронили державний кордон в районі населеного пункту Панченкове. Потрапили в оточення на 1 місяць. «Це був не найлегший період моєї служби»,  - згадує Леонід Леонідович. Але цього разу усе обійшлося і вдалось прорватися до Зеленопілля. Далі до нас. пункту Дякове, потім до Саур-Могили, далі був населений пункт Солнечне, а потім Бердянськ. Леонід Леонідович згадує, що таких населених пунктів було дуже багато, тому пригадати всі, зараз дуже важко. </a:t>
            </a:r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E:\Усі фото\АТО\Photo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00125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714750" y="1000125"/>
            <a:ext cx="48577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>
                <a:ea typeface="Times New Roman" pitchFamily="18" charset="0"/>
                <a:cs typeface="Calibri" pitchFamily="34" charset="0"/>
              </a:rPr>
              <a:t>В друге відрядження Леоніда Леонідовича, його закинуло під Слов’янськ, довгий час базувалися саме там, потім змінили місце дислокації до нас. пункту Кримське, далі с. Попасна, Пески, Волноваха, саме там проводили зачистки.</a:t>
            </a:r>
            <a:endParaRPr lang="ru-RU" sz="2000">
              <a:ea typeface="Times New Roman" pitchFamily="18" charset="0"/>
            </a:endParaRPr>
          </a:p>
          <a:p>
            <a:pPr eaLnBrk="0" hangingPunct="0"/>
            <a:r>
              <a:rPr lang="uk-UA" sz="2000">
                <a:ea typeface="Times New Roman" pitchFamily="18" charset="0"/>
                <a:cs typeface="Calibri" pitchFamily="34" charset="0"/>
              </a:rPr>
              <a:t>Третє відрядження. Базувалися біля нас. пункту Великі Новосьолки. Довгий час стояв на блок-посту біля селища Водяне. </a:t>
            </a:r>
            <a:endParaRPr lang="ru-RU" sz="2000"/>
          </a:p>
          <a:p>
            <a:pPr eaLnBrk="0" hangingPunct="0"/>
            <a:r>
              <a:rPr lang="uk-UA" sz="2000">
                <a:cs typeface="Times New Roman" pitchFamily="18" charset="0"/>
              </a:rPr>
              <a:t>26 травня 2015 року живий та здоровий повернувся додому.</a:t>
            </a:r>
            <a:endParaRPr lang="uk-UA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8007" y="714356"/>
            <a:ext cx="504798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Звичайно ж згадувати часи, які провів на фронті Леонід Леонідович  не надто любить. Але він завжди </a:t>
            </a:r>
            <a:r>
              <a:rPr lang="uk-UA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пам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’</a:t>
            </a:r>
            <a:r>
              <a:rPr lang="uk-UA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ятатиме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своїх побратимів та вірних бойових товаришів. А також  згадає й тих, кому не пощастило повернутися додому з пекла війни.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Ми також повинні пам’ятати про тих, хто поклав життя на вівтар долі, аби ми з вами могли бачити мирне небо над головою.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Світла пам’ять героям України!  </a:t>
            </a:r>
            <a:endParaRPr lang="ru-RU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06" name="Picture 3" descr="E:\Pictures\images 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7148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294</Words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1111</cp:lastModifiedBy>
  <cp:revision>7</cp:revision>
  <dcterms:created xsi:type="dcterms:W3CDTF">2018-10-25T06:51:23Z</dcterms:created>
  <dcterms:modified xsi:type="dcterms:W3CDTF">2019-05-14T06:13:40Z</dcterms:modified>
</cp:coreProperties>
</file>